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9"/>
  </p:notesMasterIdLst>
  <p:sldIdLst>
    <p:sldId id="256" r:id="rId2"/>
    <p:sldId id="262" r:id="rId3"/>
    <p:sldId id="259" r:id="rId4"/>
    <p:sldId id="257" r:id="rId5"/>
    <p:sldId id="261" r:id="rId6"/>
    <p:sldId id="258" r:id="rId7"/>
    <p:sldId id="260" r:id="rId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4660"/>
  </p:normalViewPr>
  <p:slideViewPr>
    <p:cSldViewPr snapToGrid="0">
      <p:cViewPr varScale="1">
        <p:scale>
          <a:sx n="61" d="100"/>
          <a:sy n="61" d="100"/>
        </p:scale>
        <p:origin x="53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689E32-68F2-42A6-A46A-C1EAEAB05775}" type="datetimeFigureOut">
              <a:rPr kumimoji="1" lang="ja-JP" altLang="en-US" smtClean="0"/>
              <a:t>2023/1/17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4B1FC5-A42B-443F-9E83-50D96750D835}" type="slidenum">
              <a:rPr kumimoji="1" lang="ja-JP" altLang="en-US" smtClean="0"/>
              <a:t>‹#›</a:t>
            </a:fld>
            <a:endParaRPr kumimoji="1" lang="ja-JP" altLang="en-US"/>
          </a:p>
        </p:txBody>
      </p:sp>
    </p:spTree>
    <p:extLst>
      <p:ext uri="{BB962C8B-B14F-4D97-AF65-F5344CB8AC3E}">
        <p14:creationId xmlns:p14="http://schemas.microsoft.com/office/powerpoint/2010/main" val="55273784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いまからゲーム発表をしたいと思いますよろしくお願いします</a:t>
            </a:r>
            <a:endParaRPr kumimoji="1" lang="en-US" altLang="ja-JP" dirty="0" smtClean="0"/>
          </a:p>
          <a:p>
            <a:r>
              <a:rPr kumimoji="1" lang="ja-JP" altLang="en-US" dirty="0" smtClean="0"/>
              <a:t>紹介するゲームは神経衰弱で村を救うというゲームです</a:t>
            </a:r>
            <a:endParaRPr kumimoji="1" lang="ja-JP" altLang="en-US" dirty="0"/>
          </a:p>
        </p:txBody>
      </p:sp>
      <p:sp>
        <p:nvSpPr>
          <p:cNvPr id="4" name="スライド番号プレースホルダー 3"/>
          <p:cNvSpPr>
            <a:spLocks noGrp="1"/>
          </p:cNvSpPr>
          <p:nvPr>
            <p:ph type="sldNum" sz="quarter" idx="10"/>
          </p:nvPr>
        </p:nvSpPr>
        <p:spPr/>
        <p:txBody>
          <a:bodyPr/>
          <a:lstStyle/>
          <a:p>
            <a:fld id="{2D4B1FC5-A42B-443F-9E83-50D96750D835}" type="slidenum">
              <a:rPr kumimoji="1" lang="ja-JP" altLang="en-US" smtClean="0"/>
              <a:t>1</a:t>
            </a:fld>
            <a:endParaRPr kumimoji="1" lang="ja-JP" altLang="en-US"/>
          </a:p>
        </p:txBody>
      </p:sp>
    </p:spTree>
    <p:extLst>
      <p:ext uri="{BB962C8B-B14F-4D97-AF65-F5344CB8AC3E}">
        <p14:creationId xmlns:p14="http://schemas.microsoft.com/office/powerpoint/2010/main" val="2659471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紹介する内容はこの４つとなっています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D4B1FC5-A42B-443F-9E83-50D96750D835}" type="slidenum">
              <a:rPr kumimoji="1" lang="ja-JP" altLang="en-US" smtClean="0"/>
              <a:t>2</a:t>
            </a:fld>
            <a:endParaRPr kumimoji="1" lang="ja-JP" altLang="en-US"/>
          </a:p>
        </p:txBody>
      </p:sp>
    </p:spTree>
    <p:extLst>
      <p:ext uri="{BB962C8B-B14F-4D97-AF65-F5344CB8AC3E}">
        <p14:creationId xmlns:p14="http://schemas.microsoft.com/office/powerpoint/2010/main" val="2678150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まずは操作方法を説明します</a:t>
            </a:r>
            <a:endParaRPr kumimoji="1" lang="en-US" altLang="ja-JP" dirty="0" smtClean="0"/>
          </a:p>
          <a:p>
            <a:r>
              <a:rPr kumimoji="1" lang="ja-JP" altLang="en-US" dirty="0" smtClean="0"/>
              <a:t>移動は矢印キーを使います</a:t>
            </a:r>
            <a:endParaRPr kumimoji="1" lang="en-US" altLang="ja-JP" dirty="0" smtClean="0"/>
          </a:p>
          <a:p>
            <a:r>
              <a:rPr kumimoji="1" lang="ja-JP" altLang="en-US" dirty="0" smtClean="0"/>
              <a:t>バトルシーンは主に左クリックを使います</a:t>
            </a:r>
            <a:endParaRPr kumimoji="1" lang="en-US" altLang="ja-JP" dirty="0" smtClean="0"/>
          </a:p>
          <a:p>
            <a:r>
              <a:rPr kumimoji="1" lang="ja-JP" altLang="en-US" dirty="0" smtClean="0"/>
              <a:t>タイトルや話を進めたりする際に</a:t>
            </a:r>
            <a:r>
              <a:rPr kumimoji="1" lang="ja-JP" altLang="en-US" dirty="0" err="1" smtClean="0"/>
              <a:t>ｚ</a:t>
            </a:r>
            <a:r>
              <a:rPr kumimoji="1" lang="ja-JP" altLang="en-US" dirty="0" smtClean="0"/>
              <a:t>きーを使います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D4B1FC5-A42B-443F-9E83-50D96750D835}" type="slidenum">
              <a:rPr kumimoji="1" lang="ja-JP" altLang="en-US" smtClean="0"/>
              <a:t>3</a:t>
            </a:fld>
            <a:endParaRPr kumimoji="1" lang="ja-JP" altLang="en-US"/>
          </a:p>
        </p:txBody>
      </p:sp>
    </p:spTree>
    <p:extLst>
      <p:ext uri="{BB962C8B-B14F-4D97-AF65-F5344CB8AC3E}">
        <p14:creationId xmlns:p14="http://schemas.microsoft.com/office/powerpoint/2010/main" val="1523506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次にバトルシーンである神経衰弱を説明しようと思います</a:t>
            </a:r>
            <a:endParaRPr kumimoji="1" lang="en-US" altLang="ja-JP" dirty="0" smtClean="0"/>
          </a:p>
          <a:p>
            <a:r>
              <a:rPr kumimoji="1" lang="ja-JP" altLang="en-US" dirty="0" smtClean="0"/>
              <a:t>戦闘が神経衰弱でまだ実装はできていませんが、めくれる枚数を増やせたりできるスキルなどを追加しようと思っています</a:t>
            </a:r>
            <a:endParaRPr kumimoji="1" lang="en-US" altLang="ja-JP" dirty="0" smtClean="0"/>
          </a:p>
          <a:p>
            <a:r>
              <a:rPr kumimoji="1" lang="ja-JP" altLang="en-US" dirty="0" smtClean="0"/>
              <a:t>また実際の画面も見やすいようにしようと思っています</a:t>
            </a:r>
            <a:endParaRPr kumimoji="1" lang="en-US" altLang="ja-JP" dirty="0" smtClean="0"/>
          </a:p>
          <a:p>
            <a:r>
              <a:rPr kumimoji="1" lang="ja-JP" altLang="en-US" dirty="0" smtClean="0"/>
              <a:t>そしてライフ要素として</a:t>
            </a:r>
            <a:r>
              <a:rPr kumimoji="1" lang="en-US" altLang="ja-JP" dirty="0" smtClean="0"/>
              <a:t>NPC</a:t>
            </a:r>
            <a:r>
              <a:rPr kumimoji="1" lang="ja-JP" altLang="en-US" dirty="0" smtClean="0"/>
              <a:t>に勝つことで体力上限が増えていく仕様にしています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D4B1FC5-A42B-443F-9E83-50D96750D835}" type="slidenum">
              <a:rPr kumimoji="1" lang="ja-JP" altLang="en-US" smtClean="0"/>
              <a:t>4</a:t>
            </a:fld>
            <a:endParaRPr kumimoji="1" lang="ja-JP" altLang="en-US"/>
          </a:p>
        </p:txBody>
      </p:sp>
    </p:spTree>
    <p:extLst>
      <p:ext uri="{BB962C8B-B14F-4D97-AF65-F5344CB8AC3E}">
        <p14:creationId xmlns:p14="http://schemas.microsoft.com/office/powerpoint/2010/main" val="29703846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まだ大雑把に決めてはいますがストーリーの内容としては　　　　というストーリーとなっています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D4B1FC5-A42B-443F-9E83-50D96750D835}" type="slidenum">
              <a:rPr kumimoji="1" lang="ja-JP" altLang="en-US" smtClean="0"/>
              <a:t>5</a:t>
            </a:fld>
            <a:endParaRPr kumimoji="1" lang="ja-JP" altLang="en-US"/>
          </a:p>
        </p:txBody>
      </p:sp>
    </p:spTree>
    <p:extLst>
      <p:ext uri="{BB962C8B-B14F-4D97-AF65-F5344CB8AC3E}">
        <p14:creationId xmlns:p14="http://schemas.microsoft.com/office/powerpoint/2010/main" val="4272516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D4B1FC5-A42B-443F-9E83-50D96750D835}" type="slidenum">
              <a:rPr kumimoji="1" lang="ja-JP" altLang="en-US" smtClean="0"/>
              <a:t>6</a:t>
            </a:fld>
            <a:endParaRPr kumimoji="1" lang="ja-JP" altLang="en-US"/>
          </a:p>
        </p:txBody>
      </p:sp>
    </p:spTree>
    <p:extLst>
      <p:ext uri="{BB962C8B-B14F-4D97-AF65-F5344CB8AC3E}">
        <p14:creationId xmlns:p14="http://schemas.microsoft.com/office/powerpoint/2010/main" val="1723325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9D66B535-76A4-4AD0-880D-CDDC4D45B4F8}" type="datetimeFigureOut">
              <a:rPr kumimoji="1" lang="ja-JP" altLang="en-US" smtClean="0"/>
              <a:t>2023/1/17</a:t>
            </a:fld>
            <a:endParaRPr kumimoji="1" lang="ja-JP" alt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kumimoji="1" lang="ja-JP" alt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D5D80260-29F5-4866-AD76-DEF0534677A2}" type="slidenum">
              <a:rPr kumimoji="1" lang="ja-JP" altLang="en-US" smtClean="0"/>
              <a:t>‹#›</a:t>
            </a:fld>
            <a:endParaRPr kumimoji="1" lang="ja-JP" alt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38508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D66B535-76A4-4AD0-880D-CDDC4D45B4F8}" type="datetimeFigureOut">
              <a:rPr kumimoji="1" lang="ja-JP" altLang="en-US" smtClean="0"/>
              <a:t>2023/1/17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5D80260-29F5-4866-AD76-DEF0534677A2}" type="slidenum">
              <a:rPr kumimoji="1" lang="ja-JP" altLang="en-US" smtClean="0"/>
              <a:t>‹#›</a:t>
            </a:fld>
            <a:endParaRPr kumimoji="1" lang="ja-JP" altLang="en-US"/>
          </a:p>
        </p:txBody>
      </p:sp>
    </p:spTree>
    <p:extLst>
      <p:ext uri="{BB962C8B-B14F-4D97-AF65-F5344CB8AC3E}">
        <p14:creationId xmlns:p14="http://schemas.microsoft.com/office/powerpoint/2010/main" val="2567586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D66B535-76A4-4AD0-880D-CDDC4D45B4F8}" type="datetimeFigureOut">
              <a:rPr kumimoji="1" lang="ja-JP" altLang="en-US" smtClean="0"/>
              <a:t>2023/1/17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5D80260-29F5-4866-AD76-DEF0534677A2}" type="slidenum">
              <a:rPr kumimoji="1" lang="ja-JP" altLang="en-US" smtClean="0"/>
              <a:t>‹#›</a:t>
            </a:fld>
            <a:endParaRPr kumimoji="1" lang="ja-JP" altLang="en-US"/>
          </a:p>
        </p:txBody>
      </p:sp>
    </p:spTree>
    <p:extLst>
      <p:ext uri="{BB962C8B-B14F-4D97-AF65-F5344CB8AC3E}">
        <p14:creationId xmlns:p14="http://schemas.microsoft.com/office/powerpoint/2010/main" val="28560449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D66B535-76A4-4AD0-880D-CDDC4D45B4F8}" type="datetimeFigureOut">
              <a:rPr kumimoji="1" lang="ja-JP" altLang="en-US" smtClean="0"/>
              <a:t>2023/1/17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5D80260-29F5-4866-AD76-DEF0534677A2}" type="slidenum">
              <a:rPr kumimoji="1" lang="ja-JP" altLang="en-US" smtClean="0"/>
              <a:t>‹#›</a:t>
            </a:fld>
            <a:endParaRPr kumimoji="1" lang="ja-JP" altLang="en-US"/>
          </a:p>
        </p:txBody>
      </p:sp>
    </p:spTree>
    <p:extLst>
      <p:ext uri="{BB962C8B-B14F-4D97-AF65-F5344CB8AC3E}">
        <p14:creationId xmlns:p14="http://schemas.microsoft.com/office/powerpoint/2010/main" val="2428783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9D66B535-76A4-4AD0-880D-CDDC4D45B4F8}" type="datetimeFigureOut">
              <a:rPr kumimoji="1" lang="ja-JP" altLang="en-US" smtClean="0"/>
              <a:t>2023/1/17</a:t>
            </a:fld>
            <a:endParaRPr kumimoji="1" lang="ja-JP" alt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kumimoji="1" lang="ja-JP" alt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D5D80260-29F5-4866-AD76-DEF0534677A2}" type="slidenum">
              <a:rPr kumimoji="1" lang="ja-JP" altLang="en-US" smtClean="0"/>
              <a:t>‹#›</a:t>
            </a:fld>
            <a:endParaRPr kumimoji="1" lang="ja-JP" alt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314526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9D66B535-76A4-4AD0-880D-CDDC4D45B4F8}" type="datetimeFigureOut">
              <a:rPr kumimoji="1" lang="ja-JP" altLang="en-US" smtClean="0"/>
              <a:t>2023/1/17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5D80260-29F5-4866-AD76-DEF0534677A2}" type="slidenum">
              <a:rPr kumimoji="1" lang="ja-JP" altLang="en-US" smtClean="0"/>
              <a:t>‹#›</a:t>
            </a:fld>
            <a:endParaRPr kumimoji="1" lang="ja-JP" altLang="en-US"/>
          </a:p>
        </p:txBody>
      </p:sp>
    </p:spTree>
    <p:extLst>
      <p:ext uri="{BB962C8B-B14F-4D97-AF65-F5344CB8AC3E}">
        <p14:creationId xmlns:p14="http://schemas.microsoft.com/office/powerpoint/2010/main" val="488392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1257300" y="2909102"/>
            <a:ext cx="4800600" cy="299639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633864" y="2909102"/>
            <a:ext cx="4800600" cy="299639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9D66B535-76A4-4AD0-880D-CDDC4D45B4F8}" type="datetimeFigureOut">
              <a:rPr kumimoji="1" lang="ja-JP" altLang="en-US" smtClean="0"/>
              <a:t>2023/1/17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D5D80260-29F5-4866-AD76-DEF0534677A2}" type="slidenum">
              <a:rPr kumimoji="1" lang="ja-JP" altLang="en-US" smtClean="0"/>
              <a:t>‹#›</a:t>
            </a:fld>
            <a:endParaRPr kumimoji="1" lang="ja-JP" altLang="en-US"/>
          </a:p>
        </p:txBody>
      </p:sp>
    </p:spTree>
    <p:extLst>
      <p:ext uri="{BB962C8B-B14F-4D97-AF65-F5344CB8AC3E}">
        <p14:creationId xmlns:p14="http://schemas.microsoft.com/office/powerpoint/2010/main" val="39673367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9D66B535-76A4-4AD0-880D-CDDC4D45B4F8}" type="datetimeFigureOut">
              <a:rPr kumimoji="1" lang="ja-JP" altLang="en-US" smtClean="0"/>
              <a:t>2023/1/17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D5D80260-29F5-4866-AD76-DEF0534677A2}" type="slidenum">
              <a:rPr kumimoji="1" lang="ja-JP" altLang="en-US" smtClean="0"/>
              <a:t>‹#›</a:t>
            </a:fld>
            <a:endParaRPr kumimoji="1" lang="ja-JP" altLang="en-US"/>
          </a:p>
        </p:txBody>
      </p:sp>
    </p:spTree>
    <p:extLst>
      <p:ext uri="{BB962C8B-B14F-4D97-AF65-F5344CB8AC3E}">
        <p14:creationId xmlns:p14="http://schemas.microsoft.com/office/powerpoint/2010/main" val="2112811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66B535-76A4-4AD0-880D-CDDC4D45B4F8}" type="datetimeFigureOut">
              <a:rPr kumimoji="1" lang="ja-JP" altLang="en-US" smtClean="0"/>
              <a:t>2023/1/17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D5D80260-29F5-4866-AD76-DEF0534677A2}" type="slidenum">
              <a:rPr kumimoji="1" lang="ja-JP" altLang="en-US" smtClean="0"/>
              <a:t>‹#›</a:t>
            </a:fld>
            <a:endParaRPr kumimoji="1" lang="ja-JP" altLang="en-US"/>
          </a:p>
        </p:txBody>
      </p:sp>
    </p:spTree>
    <p:extLst>
      <p:ext uri="{BB962C8B-B14F-4D97-AF65-F5344CB8AC3E}">
        <p14:creationId xmlns:p14="http://schemas.microsoft.com/office/powerpoint/2010/main" val="2536614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a:xfrm>
            <a:off x="765051" y="6375679"/>
            <a:ext cx="1233355" cy="348462"/>
          </a:xfrm>
        </p:spPr>
        <p:txBody>
          <a:bodyPr/>
          <a:lstStyle/>
          <a:p>
            <a:fld id="{9D66B535-76A4-4AD0-880D-CDDC4D45B4F8}" type="datetimeFigureOut">
              <a:rPr kumimoji="1" lang="ja-JP" altLang="en-US" smtClean="0"/>
              <a:t>2023/1/17</a:t>
            </a:fld>
            <a:endParaRPr kumimoji="1" lang="ja-JP" altLang="en-US"/>
          </a:p>
        </p:txBody>
      </p:sp>
      <p:sp>
        <p:nvSpPr>
          <p:cNvPr id="6" name="Footer Placeholder 5"/>
          <p:cNvSpPr>
            <a:spLocks noGrp="1"/>
          </p:cNvSpPr>
          <p:nvPr>
            <p:ph type="ftr" sz="quarter" idx="11"/>
          </p:nvPr>
        </p:nvSpPr>
        <p:spPr>
          <a:xfrm>
            <a:off x="2103620" y="6375679"/>
            <a:ext cx="3482179" cy="345796"/>
          </a:xfrm>
        </p:spPr>
        <p:txBody>
          <a:bodyPr/>
          <a:lstStyle/>
          <a:p>
            <a:endParaRPr kumimoji="1" lang="ja-JP" altLang="en-US"/>
          </a:p>
        </p:txBody>
      </p:sp>
      <p:sp>
        <p:nvSpPr>
          <p:cNvPr id="7" name="Slide Number Placeholder 6"/>
          <p:cNvSpPr>
            <a:spLocks noGrp="1"/>
          </p:cNvSpPr>
          <p:nvPr>
            <p:ph type="sldNum" sz="quarter" idx="12"/>
          </p:nvPr>
        </p:nvSpPr>
        <p:spPr>
          <a:xfrm>
            <a:off x="5691014" y="6375679"/>
            <a:ext cx="1232456" cy="345796"/>
          </a:xfrm>
        </p:spPr>
        <p:txBody>
          <a:bodyPr/>
          <a:lstStyle/>
          <a:p>
            <a:fld id="{D5D80260-29F5-4866-AD76-DEF0534677A2}" type="slidenum">
              <a:rPr kumimoji="1" lang="ja-JP" altLang="en-US" smtClean="0"/>
              <a:t>‹#›</a:t>
            </a:fld>
            <a:endParaRPr kumimoji="1" lang="ja-JP" alt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73330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ja-JP" altLang="en-US" smtClean="0"/>
              <a:t>マスター タイトルの書式設定</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a:xfrm>
            <a:off x="765950" y="6375679"/>
            <a:ext cx="1232456" cy="348462"/>
          </a:xfrm>
        </p:spPr>
        <p:txBody>
          <a:bodyPr/>
          <a:lstStyle/>
          <a:p>
            <a:fld id="{9D66B535-76A4-4AD0-880D-CDDC4D45B4F8}" type="datetimeFigureOut">
              <a:rPr kumimoji="1" lang="ja-JP" altLang="en-US" smtClean="0"/>
              <a:t>2023/1/17</a:t>
            </a:fld>
            <a:endParaRPr kumimoji="1" lang="ja-JP" altLang="en-US"/>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D5D80260-29F5-4866-AD76-DEF0534677A2}" type="slidenum">
              <a:rPr kumimoji="1" lang="ja-JP" altLang="en-US" smtClean="0"/>
              <a:t>‹#›</a:t>
            </a:fld>
            <a:endParaRPr kumimoji="1" lang="ja-JP" altLang="en-US"/>
          </a:p>
        </p:txBody>
      </p:sp>
    </p:spTree>
    <p:extLst>
      <p:ext uri="{BB962C8B-B14F-4D97-AF65-F5344CB8AC3E}">
        <p14:creationId xmlns:p14="http://schemas.microsoft.com/office/powerpoint/2010/main" val="268337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9D66B535-76A4-4AD0-880D-CDDC4D45B4F8}" type="datetimeFigureOut">
              <a:rPr kumimoji="1" lang="ja-JP" altLang="en-US" smtClean="0"/>
              <a:t>2023/1/17</a:t>
            </a:fld>
            <a:endParaRPr kumimoji="1" lang="ja-JP" alt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kumimoji="1" lang="ja-JP" alt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D5D80260-29F5-4866-AD76-DEF0534677A2}" type="slidenum">
              <a:rPr kumimoji="1" lang="ja-JP" altLang="en-US" smtClean="0"/>
              <a:t>‹#›</a:t>
            </a:fld>
            <a:endParaRPr kumimoji="1" lang="ja-JP" alt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2618534"/>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b="1" dirty="0" smtClean="0"/>
              <a:t>神経衰弱で</a:t>
            </a:r>
            <a:r>
              <a:rPr lang="ja-JP" altLang="en-US" b="1" dirty="0"/>
              <a:t>村</a:t>
            </a:r>
            <a:r>
              <a:rPr kumimoji="1" lang="ja-JP" altLang="en-US" b="1" dirty="0" smtClean="0"/>
              <a:t>を救う</a:t>
            </a:r>
            <a:endParaRPr kumimoji="1" lang="ja-JP" altLang="en-US" b="1" dirty="0"/>
          </a:p>
        </p:txBody>
      </p:sp>
      <p:sp>
        <p:nvSpPr>
          <p:cNvPr id="3" name="サブタイトル 2"/>
          <p:cNvSpPr>
            <a:spLocks noGrp="1"/>
          </p:cNvSpPr>
          <p:nvPr>
            <p:ph type="subTitle" idx="1"/>
          </p:nvPr>
        </p:nvSpPr>
        <p:spPr/>
        <p:txBody>
          <a:bodyPr>
            <a:normAutofit/>
          </a:bodyPr>
          <a:lstStyle/>
          <a:p>
            <a:r>
              <a:rPr kumimoji="1" lang="ja-JP" altLang="en-US" sz="3200" dirty="0" smtClean="0"/>
              <a:t>伏見猛</a:t>
            </a:r>
            <a:endParaRPr kumimoji="1" lang="ja-JP" altLang="en-US" sz="3200" dirty="0"/>
          </a:p>
        </p:txBody>
      </p:sp>
    </p:spTree>
    <p:extLst>
      <p:ext uri="{BB962C8B-B14F-4D97-AF65-F5344CB8AC3E}">
        <p14:creationId xmlns:p14="http://schemas.microsoft.com/office/powerpoint/2010/main" val="5084819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51678" y="898201"/>
            <a:ext cx="10178322" cy="1492132"/>
          </a:xfrm>
        </p:spPr>
        <p:txBody>
          <a:bodyPr/>
          <a:lstStyle/>
          <a:p>
            <a:pPr algn="ctr"/>
            <a:r>
              <a:rPr kumimoji="1" lang="ja-JP" altLang="en-US" b="1" dirty="0" smtClean="0"/>
              <a:t>目次</a:t>
            </a:r>
            <a:endParaRPr kumimoji="1" lang="ja-JP" altLang="en-US" b="1" dirty="0"/>
          </a:p>
        </p:txBody>
      </p:sp>
      <p:sp>
        <p:nvSpPr>
          <p:cNvPr id="3" name="コンテンツ プレースホルダー 2"/>
          <p:cNvSpPr>
            <a:spLocks noGrp="1"/>
          </p:cNvSpPr>
          <p:nvPr>
            <p:ph idx="1"/>
          </p:nvPr>
        </p:nvSpPr>
        <p:spPr/>
        <p:txBody>
          <a:bodyPr>
            <a:normAutofit fontScale="92500" lnSpcReduction="20000"/>
          </a:bodyPr>
          <a:lstStyle/>
          <a:p>
            <a:pPr>
              <a:lnSpc>
                <a:spcPct val="200000"/>
              </a:lnSpc>
              <a:buFont typeface="Wingdings" panose="05000000000000000000" pitchFamily="2" charset="2"/>
              <a:buChar char="n"/>
            </a:pPr>
            <a:r>
              <a:rPr kumimoji="1" lang="ja-JP" altLang="en-US" sz="3000" b="1" dirty="0" smtClean="0"/>
              <a:t>操作方法</a:t>
            </a:r>
            <a:endParaRPr kumimoji="1" lang="en-US" altLang="ja-JP" sz="3000" b="1" dirty="0" smtClean="0"/>
          </a:p>
          <a:p>
            <a:pPr>
              <a:lnSpc>
                <a:spcPct val="200000"/>
              </a:lnSpc>
              <a:buFont typeface="Wingdings" panose="05000000000000000000" pitchFamily="2" charset="2"/>
              <a:buChar char="n"/>
            </a:pPr>
            <a:r>
              <a:rPr kumimoji="1" lang="ja-JP" altLang="en-US" sz="3000" b="1" dirty="0" smtClean="0"/>
              <a:t>バトルシーン</a:t>
            </a:r>
            <a:endParaRPr kumimoji="1" lang="en-US" altLang="ja-JP" sz="3000" b="1" dirty="0" smtClean="0"/>
          </a:p>
          <a:p>
            <a:pPr>
              <a:lnSpc>
                <a:spcPct val="200000"/>
              </a:lnSpc>
              <a:buFont typeface="Wingdings" panose="05000000000000000000" pitchFamily="2" charset="2"/>
              <a:buChar char="n"/>
            </a:pPr>
            <a:r>
              <a:rPr lang="ja-JP" altLang="en-US" sz="3000" b="1" dirty="0" smtClean="0"/>
              <a:t>ストーリーと目標</a:t>
            </a:r>
            <a:endParaRPr lang="en-US" altLang="ja-JP" sz="3000" b="1" dirty="0" smtClean="0"/>
          </a:p>
          <a:p>
            <a:pPr>
              <a:lnSpc>
                <a:spcPct val="200000"/>
              </a:lnSpc>
              <a:buFont typeface="Wingdings" panose="05000000000000000000" pitchFamily="2" charset="2"/>
              <a:buChar char="n"/>
            </a:pPr>
            <a:r>
              <a:rPr kumimoji="1" lang="ja-JP" altLang="en-US" sz="3000" b="1" dirty="0"/>
              <a:t>ゲーム画面</a:t>
            </a:r>
            <a:endParaRPr kumimoji="1" lang="en-US" altLang="ja-JP" sz="3000" b="1" dirty="0" smtClean="0"/>
          </a:p>
          <a:p>
            <a:pPr>
              <a:lnSpc>
                <a:spcPct val="200000"/>
              </a:lnSpc>
            </a:pPr>
            <a:endParaRPr kumimoji="1" lang="ja-JP" altLang="en-US" sz="2800" dirty="0"/>
          </a:p>
        </p:txBody>
      </p:sp>
    </p:spTree>
    <p:extLst>
      <p:ext uri="{BB962C8B-B14F-4D97-AF65-F5344CB8AC3E}">
        <p14:creationId xmlns:p14="http://schemas.microsoft.com/office/powerpoint/2010/main" val="1903722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pPr algn="ctr">
              <a:lnSpc>
                <a:spcPct val="200000"/>
              </a:lnSpc>
            </a:pPr>
            <a:r>
              <a:rPr kumimoji="1" lang="ja-JP" altLang="en-US" sz="3600" b="1" dirty="0" smtClean="0"/>
              <a:t>操作方法</a:t>
            </a:r>
            <a:endParaRPr kumimoji="1" lang="ja-JP" altLang="en-US" sz="3600" b="1" dirty="0"/>
          </a:p>
        </p:txBody>
      </p:sp>
      <p:sp>
        <p:nvSpPr>
          <p:cNvPr id="3" name="コンテンツ プレースホルダー 2"/>
          <p:cNvSpPr>
            <a:spLocks noGrp="1"/>
          </p:cNvSpPr>
          <p:nvPr>
            <p:ph idx="1"/>
          </p:nvPr>
        </p:nvSpPr>
        <p:spPr/>
        <p:txBody>
          <a:bodyPr>
            <a:normAutofit/>
          </a:bodyPr>
          <a:lstStyle/>
          <a:p>
            <a:pPr>
              <a:buFont typeface="Wingdings" panose="05000000000000000000" pitchFamily="2" charset="2"/>
              <a:buChar char="n"/>
            </a:pPr>
            <a:r>
              <a:rPr kumimoji="1" lang="ja-JP" altLang="en-US" sz="2800" b="1" dirty="0" smtClean="0">
                <a:ln w="0"/>
                <a:solidFill>
                  <a:schemeClr val="tx1"/>
                </a:solidFill>
                <a:latin typeface="游ゴシック" panose="020B0400000000000000" pitchFamily="50" charset="-128"/>
                <a:ea typeface="游ゴシック" panose="020B0400000000000000" pitchFamily="50" charset="-128"/>
              </a:rPr>
              <a:t>移動　　　　　矢印キー</a:t>
            </a:r>
            <a:endParaRPr kumimoji="1" lang="en-US" altLang="ja-JP" sz="2800" b="1" dirty="0" smtClean="0">
              <a:ln w="0"/>
              <a:solidFill>
                <a:schemeClr val="tx1"/>
              </a:solidFill>
              <a:latin typeface="游ゴシック" panose="020B0400000000000000" pitchFamily="50" charset="-128"/>
              <a:ea typeface="游ゴシック" panose="020B0400000000000000" pitchFamily="50" charset="-128"/>
            </a:endParaRPr>
          </a:p>
          <a:p>
            <a:pPr marL="0" indent="0">
              <a:buNone/>
            </a:pPr>
            <a:endParaRPr kumimoji="1" lang="en-US" altLang="ja-JP" sz="2300" b="1" dirty="0" smtClean="0">
              <a:ln w="0"/>
              <a:solidFill>
                <a:schemeClr val="tx1"/>
              </a:solidFill>
              <a:latin typeface="游ゴシック" panose="020B0400000000000000" pitchFamily="50" charset="-128"/>
              <a:ea typeface="游ゴシック" panose="020B0400000000000000" pitchFamily="50" charset="-128"/>
            </a:endParaRPr>
          </a:p>
          <a:p>
            <a:pPr marL="0" indent="0">
              <a:buNone/>
            </a:pPr>
            <a:endParaRPr kumimoji="1" lang="en-US" altLang="ja-JP" sz="2300" b="1" dirty="0" smtClean="0">
              <a:ln w="0"/>
              <a:solidFill>
                <a:schemeClr val="tx1"/>
              </a:solidFill>
              <a:latin typeface="游ゴシック" panose="020B0400000000000000" pitchFamily="50" charset="-128"/>
              <a:ea typeface="游ゴシック" panose="020B0400000000000000" pitchFamily="50" charset="-128"/>
            </a:endParaRPr>
          </a:p>
          <a:p>
            <a:pPr>
              <a:buFont typeface="Wingdings" panose="05000000000000000000" pitchFamily="2" charset="2"/>
              <a:buChar char="n"/>
            </a:pPr>
            <a:r>
              <a:rPr lang="ja-JP" altLang="en-US" sz="2800" b="1" dirty="0" smtClean="0">
                <a:ln w="0"/>
                <a:solidFill>
                  <a:schemeClr val="tx1"/>
                </a:solidFill>
                <a:latin typeface="游ゴシック" panose="020B0400000000000000" pitchFamily="50" charset="-128"/>
                <a:ea typeface="游ゴシック" panose="020B0400000000000000" pitchFamily="50" charset="-128"/>
              </a:rPr>
              <a:t>バトルシーン　左クリック</a:t>
            </a:r>
            <a:endParaRPr kumimoji="1" lang="en-US" altLang="ja-JP" sz="2800" b="1" dirty="0" smtClean="0">
              <a:ln w="0"/>
              <a:solidFill>
                <a:schemeClr val="tx1"/>
              </a:solidFill>
              <a:latin typeface="游ゴシック" panose="020B0400000000000000" pitchFamily="50" charset="-128"/>
              <a:ea typeface="游ゴシック" panose="020B0400000000000000" pitchFamily="50" charset="-128"/>
            </a:endParaRPr>
          </a:p>
          <a:p>
            <a:pPr>
              <a:buFont typeface="Wingdings" panose="05000000000000000000" pitchFamily="2" charset="2"/>
              <a:buChar char="n"/>
            </a:pPr>
            <a:endParaRPr kumimoji="1" lang="en-US" altLang="ja-JP" sz="2300" b="1" dirty="0" smtClean="0">
              <a:ln w="0"/>
              <a:solidFill>
                <a:schemeClr val="tx1"/>
              </a:solidFill>
              <a:latin typeface="游ゴシック" panose="020B0400000000000000" pitchFamily="50" charset="-128"/>
              <a:ea typeface="游ゴシック" panose="020B0400000000000000" pitchFamily="50" charset="-128"/>
            </a:endParaRPr>
          </a:p>
          <a:p>
            <a:pPr>
              <a:buFont typeface="Wingdings" panose="05000000000000000000" pitchFamily="2" charset="2"/>
              <a:buChar char="n"/>
            </a:pPr>
            <a:endParaRPr lang="en-US" altLang="ja-JP" sz="2300" b="1" dirty="0">
              <a:ln w="0"/>
              <a:solidFill>
                <a:schemeClr val="tx1"/>
              </a:solidFill>
              <a:latin typeface="游ゴシック" panose="020B0400000000000000" pitchFamily="50" charset="-128"/>
              <a:ea typeface="游ゴシック" panose="020B0400000000000000" pitchFamily="50" charset="-128"/>
            </a:endParaRPr>
          </a:p>
          <a:p>
            <a:pPr>
              <a:buFont typeface="Wingdings" panose="05000000000000000000" pitchFamily="2" charset="2"/>
              <a:buChar char="n"/>
            </a:pPr>
            <a:r>
              <a:rPr kumimoji="1" lang="ja-JP" altLang="en-US" sz="2800" b="1" dirty="0" smtClean="0">
                <a:ln w="0"/>
                <a:solidFill>
                  <a:schemeClr val="tx1"/>
                </a:solidFill>
                <a:latin typeface="游ゴシック" panose="020B0400000000000000" pitchFamily="50" charset="-128"/>
                <a:ea typeface="游ゴシック" panose="020B0400000000000000" pitchFamily="50" charset="-128"/>
              </a:rPr>
              <a:t>進む　　　　　</a:t>
            </a:r>
            <a:r>
              <a:rPr kumimoji="1" lang="en-US" altLang="ja-JP" sz="2800" b="1" dirty="0" smtClean="0">
                <a:ln w="0"/>
                <a:solidFill>
                  <a:schemeClr val="tx1"/>
                </a:solidFill>
                <a:latin typeface="游ゴシック" panose="020B0400000000000000" pitchFamily="50" charset="-128"/>
                <a:ea typeface="游ゴシック" panose="020B0400000000000000" pitchFamily="50" charset="-128"/>
              </a:rPr>
              <a:t>Z</a:t>
            </a:r>
            <a:r>
              <a:rPr kumimoji="1" lang="ja-JP" altLang="en-US" sz="2800" b="1" dirty="0" smtClean="0">
                <a:ln w="0"/>
                <a:solidFill>
                  <a:schemeClr val="tx1"/>
                </a:solidFill>
                <a:latin typeface="游ゴシック" panose="020B0400000000000000" pitchFamily="50" charset="-128"/>
                <a:ea typeface="游ゴシック" panose="020B0400000000000000" pitchFamily="50" charset="-128"/>
              </a:rPr>
              <a:t>キー</a:t>
            </a:r>
            <a:endParaRPr kumimoji="1" lang="ja-JP" altLang="en-US" sz="2800" b="1" dirty="0">
              <a:ln w="0"/>
              <a:solidFill>
                <a:schemeClr val="tx1"/>
              </a:solidFill>
              <a:latin typeface="游ゴシック" panose="020B0400000000000000" pitchFamily="50" charset="-128"/>
              <a:ea typeface="游ゴシック" panose="020B0400000000000000" pitchFamily="50" charset="-128"/>
            </a:endParaRP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9739" y="2896650"/>
            <a:ext cx="2166937" cy="2166937"/>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44884" y="1971225"/>
            <a:ext cx="1768043" cy="1329943"/>
          </a:xfrm>
          <a:prstGeom prst="rect">
            <a:avLst/>
          </a:prstGeom>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9734" y="4862419"/>
            <a:ext cx="1218342" cy="1218342"/>
          </a:xfrm>
          <a:prstGeom prst="rect">
            <a:avLst/>
          </a:prstGeom>
        </p:spPr>
      </p:pic>
    </p:spTree>
    <p:extLst>
      <p:ext uri="{BB962C8B-B14F-4D97-AF65-F5344CB8AC3E}">
        <p14:creationId xmlns:p14="http://schemas.microsoft.com/office/powerpoint/2010/main" val="19973222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pPr algn="ctr">
              <a:lnSpc>
                <a:spcPct val="200000"/>
              </a:lnSpc>
            </a:pPr>
            <a:r>
              <a:rPr kumimoji="1" lang="ja-JP" altLang="en-US" sz="3600" b="1" dirty="0" smtClean="0"/>
              <a:t>神経衰弱</a:t>
            </a:r>
            <a:r>
              <a:rPr kumimoji="1" lang="en-US" altLang="ja-JP" sz="3600" b="1" dirty="0" smtClean="0">
                <a:latin typeface="+mj-ea"/>
              </a:rPr>
              <a:t>(</a:t>
            </a:r>
            <a:r>
              <a:rPr kumimoji="1" lang="ja-JP" altLang="en-US" sz="3600" b="1" dirty="0" smtClean="0">
                <a:latin typeface="+mj-ea"/>
              </a:rPr>
              <a:t>バトルシーン</a:t>
            </a:r>
            <a:r>
              <a:rPr kumimoji="1" lang="en-US" altLang="ja-JP" sz="3600" b="1" dirty="0" smtClean="0">
                <a:latin typeface="+mj-ea"/>
              </a:rPr>
              <a:t>)</a:t>
            </a:r>
            <a:endParaRPr kumimoji="1" lang="ja-JP" altLang="en-US" sz="3600" b="1" dirty="0"/>
          </a:p>
        </p:txBody>
      </p:sp>
      <p:sp>
        <p:nvSpPr>
          <p:cNvPr id="3" name="コンテンツ プレースホルダー 2"/>
          <p:cNvSpPr>
            <a:spLocks noGrp="1"/>
          </p:cNvSpPr>
          <p:nvPr>
            <p:ph idx="1"/>
          </p:nvPr>
        </p:nvSpPr>
        <p:spPr>
          <a:xfrm>
            <a:off x="1251678" y="2364828"/>
            <a:ext cx="10178322" cy="3593591"/>
          </a:xfrm>
        </p:spPr>
        <p:txBody>
          <a:bodyPr>
            <a:noAutofit/>
          </a:bodyPr>
          <a:lstStyle/>
          <a:p>
            <a:pPr>
              <a:buFont typeface="Wingdings" panose="05000000000000000000" pitchFamily="2" charset="2"/>
              <a:buChar char="n"/>
            </a:pPr>
            <a:r>
              <a:rPr lang="ja-JP" altLang="en-US" sz="2800" b="1" dirty="0" smtClean="0">
                <a:ln w="0"/>
                <a:solidFill>
                  <a:schemeClr val="tx1"/>
                </a:solidFill>
                <a:latin typeface="游ゴシック" panose="020B0400000000000000" pitchFamily="50" charset="-128"/>
                <a:ea typeface="游ゴシック" panose="020B0400000000000000" pitchFamily="50" charset="-128"/>
              </a:rPr>
              <a:t>戦闘が神経衰弱</a:t>
            </a:r>
            <a:endParaRPr lang="en-US" altLang="ja-JP" sz="2800" b="1" dirty="0" smtClean="0">
              <a:ln w="0"/>
              <a:solidFill>
                <a:schemeClr val="tx1"/>
              </a:solidFill>
              <a:latin typeface="游ゴシック" panose="020B0400000000000000" pitchFamily="50" charset="-128"/>
              <a:ea typeface="游ゴシック" panose="020B0400000000000000" pitchFamily="50" charset="-128"/>
            </a:endParaRPr>
          </a:p>
          <a:p>
            <a:pPr>
              <a:buFont typeface="Wingdings" panose="05000000000000000000" pitchFamily="2" charset="2"/>
              <a:buChar char="n"/>
            </a:pPr>
            <a:r>
              <a:rPr lang="ja-JP" altLang="en-US" sz="2800" b="1" dirty="0" smtClean="0">
                <a:ln w="0"/>
                <a:solidFill>
                  <a:schemeClr val="tx1"/>
                </a:solidFill>
                <a:latin typeface="游ゴシック" panose="020B0400000000000000" pitchFamily="50" charset="-128"/>
                <a:ea typeface="游ゴシック" panose="020B0400000000000000" pitchFamily="50" charset="-128"/>
              </a:rPr>
              <a:t>スキルを使える</a:t>
            </a:r>
            <a:r>
              <a:rPr lang="en-US" altLang="ja-JP" sz="2800" b="1" dirty="0" smtClean="0">
                <a:ln w="0"/>
                <a:solidFill>
                  <a:schemeClr val="tx1"/>
                </a:solidFill>
                <a:latin typeface="游ゴシック" panose="020B0400000000000000" pitchFamily="50" charset="-128"/>
                <a:ea typeface="游ゴシック" panose="020B0400000000000000" pitchFamily="50" charset="-128"/>
              </a:rPr>
              <a:t>(</a:t>
            </a:r>
            <a:r>
              <a:rPr lang="ja-JP" altLang="en-US" sz="2800" b="1" dirty="0" smtClean="0">
                <a:ln w="0"/>
                <a:solidFill>
                  <a:schemeClr val="tx1"/>
                </a:solidFill>
                <a:latin typeface="游ゴシック" panose="020B0400000000000000" pitchFamily="50" charset="-128"/>
                <a:ea typeface="游ゴシック" panose="020B0400000000000000" pitchFamily="50" charset="-128"/>
              </a:rPr>
              <a:t>めくる枚数を増やせる　</a:t>
            </a:r>
            <a:r>
              <a:rPr lang="en-US" altLang="ja-JP" sz="2800" b="1" dirty="0" err="1" smtClean="0">
                <a:ln w="0"/>
                <a:solidFill>
                  <a:schemeClr val="tx1"/>
                </a:solidFill>
                <a:latin typeface="游ゴシック" panose="020B0400000000000000" pitchFamily="50" charset="-128"/>
                <a:ea typeface="游ゴシック" panose="020B0400000000000000" pitchFamily="50" charset="-128"/>
              </a:rPr>
              <a:t>etc</a:t>
            </a:r>
            <a:r>
              <a:rPr lang="en-US" altLang="ja-JP" sz="2800" b="1" dirty="0" smtClean="0">
                <a:ln w="0"/>
                <a:solidFill>
                  <a:schemeClr val="tx1"/>
                </a:solidFill>
                <a:latin typeface="游ゴシック" panose="020B0400000000000000" pitchFamily="50" charset="-128"/>
                <a:ea typeface="游ゴシック" panose="020B0400000000000000" pitchFamily="50" charset="-128"/>
              </a:rPr>
              <a:t>)</a:t>
            </a:r>
          </a:p>
          <a:p>
            <a:pPr>
              <a:buFont typeface="Wingdings" panose="05000000000000000000" pitchFamily="2" charset="2"/>
              <a:buChar char="n"/>
            </a:pPr>
            <a:r>
              <a:rPr lang="ja-JP" altLang="en-US" sz="2800" b="1" dirty="0" smtClean="0">
                <a:ln w="0"/>
                <a:solidFill>
                  <a:schemeClr val="tx1"/>
                </a:solidFill>
                <a:latin typeface="游ゴシック" panose="020B0400000000000000" pitchFamily="50" charset="-128"/>
                <a:ea typeface="游ゴシック" panose="020B0400000000000000" pitchFamily="50" charset="-128"/>
              </a:rPr>
              <a:t>単純で見やすい戦闘画面</a:t>
            </a:r>
            <a:endParaRPr lang="en-US" altLang="ja-JP" sz="2800" b="1" dirty="0" smtClean="0">
              <a:ln w="0"/>
              <a:solidFill>
                <a:schemeClr val="tx1"/>
              </a:solidFill>
              <a:latin typeface="游ゴシック" panose="020B0400000000000000" pitchFamily="50" charset="-128"/>
              <a:ea typeface="游ゴシック" panose="020B0400000000000000" pitchFamily="50" charset="-128"/>
            </a:endParaRPr>
          </a:p>
          <a:p>
            <a:pPr>
              <a:buFont typeface="Wingdings" panose="05000000000000000000" pitchFamily="2" charset="2"/>
              <a:buChar char="n"/>
            </a:pPr>
            <a:endParaRPr lang="en-US" altLang="ja-JP" sz="2400" b="1" dirty="0">
              <a:latin typeface="+mn-ea"/>
            </a:endParaRPr>
          </a:p>
          <a:p>
            <a:pPr>
              <a:buFont typeface="Wingdings" panose="05000000000000000000" pitchFamily="2" charset="2"/>
              <a:buChar char="n"/>
            </a:pPr>
            <a:endParaRPr lang="en-US" altLang="ja-JP" sz="2400" b="1" dirty="0" smtClean="0">
              <a:latin typeface="+mn-ea"/>
            </a:endParaRPr>
          </a:p>
          <a:p>
            <a:pPr>
              <a:buFont typeface="Wingdings" panose="05000000000000000000" pitchFamily="2" charset="2"/>
              <a:buChar char="n"/>
            </a:pPr>
            <a:endParaRPr lang="en-US" altLang="ja-JP" sz="2400" b="1" dirty="0">
              <a:latin typeface="+mn-ea"/>
            </a:endParaRPr>
          </a:p>
          <a:p>
            <a:pPr marL="0" indent="0">
              <a:buNone/>
            </a:pPr>
            <a:r>
              <a:rPr lang="ja-JP" altLang="en-US" sz="2400" b="1" dirty="0" smtClean="0">
                <a:latin typeface="+mn-ea"/>
              </a:rPr>
              <a:t>　　　　　　　　　　　　　　　　</a:t>
            </a:r>
            <a:r>
              <a:rPr lang="en-US" altLang="ja-JP" sz="2800" b="1" dirty="0" smtClean="0">
                <a:latin typeface="+mn-ea"/>
              </a:rPr>
              <a:t>※LIFE</a:t>
            </a:r>
            <a:r>
              <a:rPr lang="ja-JP" altLang="en-US" sz="2800" b="1" dirty="0" smtClean="0">
                <a:latin typeface="+mn-ea"/>
              </a:rPr>
              <a:t>要素</a:t>
            </a:r>
            <a:endParaRPr lang="en-US" altLang="ja-JP" sz="2800" b="1" dirty="0">
              <a:latin typeface="+mn-ea"/>
            </a:endParaRPr>
          </a:p>
          <a:p>
            <a:pPr>
              <a:buFont typeface="Wingdings" panose="05000000000000000000" pitchFamily="2" charset="2"/>
              <a:buChar char="n"/>
            </a:pPr>
            <a:r>
              <a:rPr lang="en-US" altLang="ja-JP" sz="2800" b="1" dirty="0" smtClean="0">
                <a:ln w="0"/>
                <a:solidFill>
                  <a:schemeClr val="tx1"/>
                </a:solidFill>
                <a:latin typeface="游ゴシック" panose="020B0400000000000000" pitchFamily="50" charset="-128"/>
                <a:ea typeface="游ゴシック" panose="020B0400000000000000" pitchFamily="50" charset="-128"/>
              </a:rPr>
              <a:t>NPC</a:t>
            </a:r>
            <a:r>
              <a:rPr lang="ja-JP" altLang="en-US" sz="2800" b="1" dirty="0" smtClean="0">
                <a:ln w="0"/>
                <a:solidFill>
                  <a:schemeClr val="tx1"/>
                </a:solidFill>
                <a:latin typeface="游ゴシック" panose="020B0400000000000000" pitchFamily="50" charset="-128"/>
                <a:ea typeface="游ゴシック" panose="020B0400000000000000" pitchFamily="50" charset="-128"/>
              </a:rPr>
              <a:t>に神経衰弱で勝つことで体力上限を増やすことができる</a:t>
            </a:r>
            <a:endParaRPr lang="en-US" altLang="ja-JP" sz="2800" b="1" dirty="0" smtClean="0">
              <a:ln w="0"/>
              <a:solidFill>
                <a:schemeClr val="tx1"/>
              </a:solidFill>
              <a:latin typeface="游ゴシック" panose="020B0400000000000000" pitchFamily="50" charset="-128"/>
              <a:ea typeface="游ゴシック" panose="020B0400000000000000" pitchFamily="50" charset="-128"/>
            </a:endParaRP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432" y="3367085"/>
            <a:ext cx="2433638" cy="2433638"/>
          </a:xfrm>
          <a:prstGeom prst="rect">
            <a:avLst/>
          </a:prstGeom>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32232" y="4409068"/>
            <a:ext cx="1674490" cy="1391655"/>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9332" y="4413325"/>
            <a:ext cx="1674490" cy="1391655"/>
          </a:xfrm>
          <a:prstGeom prst="rect">
            <a:avLst/>
          </a:prstGeom>
        </p:spPr>
      </p:pic>
      <p:sp>
        <p:nvSpPr>
          <p:cNvPr id="8" name="右矢印 7"/>
          <p:cNvSpPr/>
          <p:nvPr/>
        </p:nvSpPr>
        <p:spPr>
          <a:xfrm>
            <a:off x="3359134" y="4685348"/>
            <a:ext cx="1287786" cy="757238"/>
          </a:xfrm>
          <a:prstGeom prst="rightArrow">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sp>
        <p:nvSpPr>
          <p:cNvPr id="9" name="テキスト ボックス 8"/>
          <p:cNvSpPr txBox="1"/>
          <p:nvPr/>
        </p:nvSpPr>
        <p:spPr>
          <a:xfrm>
            <a:off x="1890448" y="4771163"/>
            <a:ext cx="1085850" cy="769441"/>
          </a:xfrm>
          <a:prstGeom prst="rect">
            <a:avLst/>
          </a:prstGeom>
          <a:noFill/>
        </p:spPr>
        <p:txBody>
          <a:bodyPr wrap="square" rtlCol="0">
            <a:spAutoFit/>
          </a:bodyPr>
          <a:lstStyle/>
          <a:p>
            <a:r>
              <a:rPr kumimoji="1" lang="ja-JP" altLang="en-US" sz="4400" b="1" dirty="0" smtClean="0"/>
              <a:t>８</a:t>
            </a:r>
            <a:endParaRPr kumimoji="1" lang="ja-JP" altLang="en-US" sz="4400" b="1" dirty="0"/>
          </a:p>
        </p:txBody>
      </p:sp>
      <p:sp>
        <p:nvSpPr>
          <p:cNvPr id="10" name="テキスト ボックス 9"/>
          <p:cNvSpPr txBox="1"/>
          <p:nvPr/>
        </p:nvSpPr>
        <p:spPr>
          <a:xfrm>
            <a:off x="5353024" y="4673145"/>
            <a:ext cx="1178078" cy="769441"/>
          </a:xfrm>
          <a:prstGeom prst="rect">
            <a:avLst/>
          </a:prstGeom>
          <a:noFill/>
        </p:spPr>
        <p:txBody>
          <a:bodyPr wrap="square" rtlCol="0">
            <a:spAutoFit/>
          </a:bodyPr>
          <a:lstStyle/>
          <a:p>
            <a:r>
              <a:rPr kumimoji="1" lang="en-US" altLang="ja-JP" sz="4400" b="1" dirty="0" smtClean="0"/>
              <a:t>10</a:t>
            </a:r>
            <a:endParaRPr kumimoji="1" lang="ja-JP" altLang="en-US" sz="4400" b="1" dirty="0"/>
          </a:p>
        </p:txBody>
      </p:sp>
    </p:spTree>
    <p:extLst>
      <p:ext uri="{BB962C8B-B14F-4D97-AF65-F5344CB8AC3E}">
        <p14:creationId xmlns:p14="http://schemas.microsoft.com/office/powerpoint/2010/main" val="285326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000"/>
                                        <p:tgtEl>
                                          <p:spTgt spid="9"/>
                                        </p:tgtEl>
                                      </p:cBhvr>
                                    </p:animEffect>
                                    <p:anim calcmode="lin" valueType="num">
                                      <p:cBhvr>
                                        <p:cTn id="34" dur="1000" fill="hold"/>
                                        <p:tgtEl>
                                          <p:spTgt spid="9"/>
                                        </p:tgtEl>
                                        <p:attrNameLst>
                                          <p:attrName>ppt_x</p:attrName>
                                        </p:attrNameLst>
                                      </p:cBhvr>
                                      <p:tavLst>
                                        <p:tav tm="0">
                                          <p:val>
                                            <p:strVal val="#ppt_x"/>
                                          </p:val>
                                        </p:tav>
                                        <p:tav tm="100000">
                                          <p:val>
                                            <p:strVal val="#ppt_x"/>
                                          </p:val>
                                        </p:tav>
                                      </p:tavLst>
                                    </p:anim>
                                    <p:anim calcmode="lin" valueType="num">
                                      <p:cBhvr>
                                        <p:cTn id="35" dur="1000" fill="hold"/>
                                        <p:tgtEl>
                                          <p:spTgt spid="9"/>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1000"/>
                                        <p:tgtEl>
                                          <p:spTgt spid="8"/>
                                        </p:tgtEl>
                                      </p:cBhvr>
                                    </p:animEffect>
                                    <p:anim calcmode="lin" valueType="num">
                                      <p:cBhvr>
                                        <p:cTn id="39" dur="1000" fill="hold"/>
                                        <p:tgtEl>
                                          <p:spTgt spid="8"/>
                                        </p:tgtEl>
                                        <p:attrNameLst>
                                          <p:attrName>ppt_x</p:attrName>
                                        </p:attrNameLst>
                                      </p:cBhvr>
                                      <p:tavLst>
                                        <p:tav tm="0">
                                          <p:val>
                                            <p:strVal val="#ppt_x"/>
                                          </p:val>
                                        </p:tav>
                                        <p:tav tm="100000">
                                          <p:val>
                                            <p:strVal val="#ppt_x"/>
                                          </p:val>
                                        </p:tav>
                                      </p:tavLst>
                                    </p:anim>
                                    <p:anim calcmode="lin" valueType="num">
                                      <p:cBhvr>
                                        <p:cTn id="40" dur="1000" fill="hold"/>
                                        <p:tgtEl>
                                          <p:spTgt spid="8"/>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1000"/>
                                        <p:tgtEl>
                                          <p:spTgt spid="7"/>
                                        </p:tgtEl>
                                      </p:cBhvr>
                                    </p:animEffect>
                                    <p:anim calcmode="lin" valueType="num">
                                      <p:cBhvr>
                                        <p:cTn id="44" dur="1000" fill="hold"/>
                                        <p:tgtEl>
                                          <p:spTgt spid="7"/>
                                        </p:tgtEl>
                                        <p:attrNameLst>
                                          <p:attrName>ppt_x</p:attrName>
                                        </p:attrNameLst>
                                      </p:cBhvr>
                                      <p:tavLst>
                                        <p:tav tm="0">
                                          <p:val>
                                            <p:strVal val="#ppt_x"/>
                                          </p:val>
                                        </p:tav>
                                        <p:tav tm="100000">
                                          <p:val>
                                            <p:strVal val="#ppt_x"/>
                                          </p:val>
                                        </p:tav>
                                      </p:tavLst>
                                    </p:anim>
                                    <p:anim calcmode="lin" valueType="num">
                                      <p:cBhvr>
                                        <p:cTn id="45" dur="1000" fill="hold"/>
                                        <p:tgtEl>
                                          <p:spTgt spid="7"/>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1000"/>
                                        <p:tgtEl>
                                          <p:spTgt spid="10"/>
                                        </p:tgtEl>
                                      </p:cBhvr>
                                    </p:animEffect>
                                    <p:anim calcmode="lin" valueType="num">
                                      <p:cBhvr>
                                        <p:cTn id="49" dur="1000" fill="hold"/>
                                        <p:tgtEl>
                                          <p:spTgt spid="10"/>
                                        </p:tgtEl>
                                        <p:attrNameLst>
                                          <p:attrName>ppt_x</p:attrName>
                                        </p:attrNameLst>
                                      </p:cBhvr>
                                      <p:tavLst>
                                        <p:tav tm="0">
                                          <p:val>
                                            <p:strVal val="#ppt_x"/>
                                          </p:val>
                                        </p:tav>
                                        <p:tav tm="100000">
                                          <p:val>
                                            <p:strVal val="#ppt_x"/>
                                          </p:val>
                                        </p:tav>
                                      </p:tavLst>
                                    </p:anim>
                                    <p:anim calcmode="lin" valueType="num">
                                      <p:cBhvr>
                                        <p:cTn id="50" dur="1000" fill="hold"/>
                                        <p:tgtEl>
                                          <p:spTgt spid="10"/>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animEffect transition="in" filter="fade">
                                      <p:cBhvr>
                                        <p:cTn id="53" dur="1000"/>
                                        <p:tgtEl>
                                          <p:spTgt spid="3">
                                            <p:txEl>
                                              <p:pRg st="6" end="6"/>
                                            </p:txEl>
                                          </p:spTgt>
                                        </p:tgtEl>
                                      </p:cBhvr>
                                    </p:animEffect>
                                    <p:anim calcmode="lin" valueType="num">
                                      <p:cBhvr>
                                        <p:cTn id="5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5" dur="1000" fill="hold"/>
                                        <p:tgtEl>
                                          <p:spTgt spid="3">
                                            <p:txEl>
                                              <p:pRg st="6" end="6"/>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3">
                                            <p:txEl>
                                              <p:pRg st="7" end="7"/>
                                            </p:txEl>
                                          </p:spTgt>
                                        </p:tgtEl>
                                        <p:attrNameLst>
                                          <p:attrName>style.visibility</p:attrName>
                                        </p:attrNameLst>
                                      </p:cBhvr>
                                      <p:to>
                                        <p:strVal val="visible"/>
                                      </p:to>
                                    </p:set>
                                    <p:animEffect transition="in" filter="fade">
                                      <p:cBhvr>
                                        <p:cTn id="58" dur="1000"/>
                                        <p:tgtEl>
                                          <p:spTgt spid="3">
                                            <p:txEl>
                                              <p:pRg st="7" end="7"/>
                                            </p:txEl>
                                          </p:spTgt>
                                        </p:tgtEl>
                                      </p:cBhvr>
                                    </p:animEffect>
                                    <p:anim calcmode="lin" valueType="num">
                                      <p:cBhvr>
                                        <p:cTn id="59"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60"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pPr algn="ctr">
              <a:lnSpc>
                <a:spcPct val="200000"/>
              </a:lnSpc>
            </a:pPr>
            <a:r>
              <a:rPr lang="ja-JP" altLang="en-US" sz="3600" b="1" smtClean="0"/>
              <a:t>ストーリー的</a:t>
            </a:r>
            <a:r>
              <a:rPr lang="ja-JP" altLang="en-US" sz="3600" b="1" smtClean="0"/>
              <a:t>な</a:t>
            </a:r>
            <a:endParaRPr kumimoji="1" lang="ja-JP" altLang="en-US" sz="3600" b="1" dirty="0"/>
          </a:p>
        </p:txBody>
      </p:sp>
      <p:sp>
        <p:nvSpPr>
          <p:cNvPr id="3" name="コンテンツ プレースホルダー 2"/>
          <p:cNvSpPr>
            <a:spLocks noGrp="1"/>
          </p:cNvSpPr>
          <p:nvPr>
            <p:ph idx="1"/>
          </p:nvPr>
        </p:nvSpPr>
        <p:spPr/>
        <p:txBody>
          <a:bodyPr>
            <a:normAutofit/>
          </a:bodyPr>
          <a:lstStyle/>
          <a:p>
            <a:pPr marL="0" indent="0" algn="ctr">
              <a:buNone/>
            </a:pPr>
            <a:r>
              <a:rPr kumimoji="1" lang="ja-JP" altLang="en-US" sz="2800" b="1" dirty="0" smtClean="0">
                <a:ln w="0"/>
                <a:solidFill>
                  <a:schemeClr val="tx1"/>
                </a:solidFill>
                <a:latin typeface="游ゴシック" panose="020B0400000000000000" pitchFamily="50" charset="-128"/>
                <a:ea typeface="游ゴシック" panose="020B0400000000000000" pitchFamily="50" charset="-128"/>
              </a:rPr>
              <a:t>神経衰弱がすべての世界</a:t>
            </a:r>
            <a:endParaRPr kumimoji="1" lang="en-US" altLang="ja-JP" sz="2800" b="1" dirty="0" smtClean="0">
              <a:ln w="0"/>
              <a:solidFill>
                <a:schemeClr val="tx1"/>
              </a:solidFill>
              <a:latin typeface="游ゴシック" panose="020B0400000000000000" pitchFamily="50" charset="-128"/>
              <a:ea typeface="游ゴシック" panose="020B0400000000000000" pitchFamily="50" charset="-128"/>
            </a:endParaRPr>
          </a:p>
          <a:p>
            <a:pPr marL="0" indent="0" algn="ctr">
              <a:buNone/>
            </a:pPr>
            <a:r>
              <a:rPr kumimoji="1" lang="ja-JP" altLang="en-US" sz="2800" b="1" dirty="0" smtClean="0">
                <a:ln w="0"/>
                <a:solidFill>
                  <a:schemeClr val="tx1"/>
                </a:solidFill>
                <a:latin typeface="游ゴシック" panose="020B0400000000000000" pitchFamily="50" charset="-128"/>
                <a:ea typeface="游ゴシック" panose="020B0400000000000000" pitchFamily="50" charset="-128"/>
              </a:rPr>
              <a:t>山で暴れてるボスを倒すために村の一人の子が立ち向かう</a:t>
            </a:r>
            <a:endParaRPr kumimoji="1" lang="en-US" altLang="ja-JP" sz="2800" b="1" dirty="0" smtClean="0">
              <a:ln w="0"/>
              <a:solidFill>
                <a:schemeClr val="tx1"/>
              </a:solidFill>
              <a:latin typeface="游ゴシック" panose="020B0400000000000000" pitchFamily="50" charset="-128"/>
              <a:ea typeface="游ゴシック" panose="020B0400000000000000" pitchFamily="50" charset="-128"/>
            </a:endParaRPr>
          </a:p>
          <a:p>
            <a:pPr marL="0" indent="0" algn="ctr">
              <a:buNone/>
            </a:pPr>
            <a:r>
              <a:rPr lang="ja-JP" altLang="en-US" sz="2800" b="1" dirty="0" smtClean="0">
                <a:ln w="0"/>
                <a:solidFill>
                  <a:schemeClr val="tx1"/>
                </a:solidFill>
                <a:latin typeface="游ゴシック" panose="020B0400000000000000" pitchFamily="50" charset="-128"/>
                <a:ea typeface="游ゴシック" panose="020B0400000000000000" pitchFamily="50" charset="-128"/>
              </a:rPr>
              <a:t>強くなるために村で鍛えてもらう</a:t>
            </a:r>
            <a:endParaRPr kumimoji="1" lang="ja-JP" altLang="en-US" sz="2800" b="1" dirty="0">
              <a:ln w="0"/>
              <a:solidFill>
                <a:schemeClr val="tx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2261104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51678" y="366619"/>
            <a:ext cx="10178322" cy="1492132"/>
          </a:xfrm>
        </p:spPr>
        <p:txBody>
          <a:bodyPr>
            <a:normAutofit/>
          </a:bodyPr>
          <a:lstStyle/>
          <a:p>
            <a:pPr algn="ctr"/>
            <a:r>
              <a:rPr kumimoji="1" lang="en-US" altLang="ja-JP" sz="3600" b="1" dirty="0" smtClean="0"/>
              <a:t/>
            </a:r>
            <a:br>
              <a:rPr kumimoji="1" lang="en-US" altLang="ja-JP" sz="3600" b="1" dirty="0" smtClean="0"/>
            </a:br>
            <a:r>
              <a:rPr kumimoji="1" lang="ja-JP" altLang="en-US" sz="3600" b="1" dirty="0" smtClean="0"/>
              <a:t>目標</a:t>
            </a:r>
            <a:endParaRPr kumimoji="1" lang="ja-JP" altLang="en-US" sz="3600" b="1" dirty="0"/>
          </a:p>
        </p:txBody>
      </p:sp>
      <p:sp>
        <p:nvSpPr>
          <p:cNvPr id="3" name="コンテンツ プレースホルダー 2"/>
          <p:cNvSpPr>
            <a:spLocks noGrp="1"/>
          </p:cNvSpPr>
          <p:nvPr>
            <p:ph idx="1"/>
          </p:nvPr>
        </p:nvSpPr>
        <p:spPr/>
        <p:txBody>
          <a:bodyPr>
            <a:normAutofit/>
          </a:bodyPr>
          <a:lstStyle/>
          <a:p>
            <a:pPr marL="0" indent="0">
              <a:buNone/>
            </a:pPr>
            <a:r>
              <a:rPr kumimoji="1" lang="ja-JP" altLang="en-US" sz="2800" b="1" dirty="0" smtClean="0"/>
              <a:t>　　　　　　　</a:t>
            </a:r>
            <a:r>
              <a:rPr kumimoji="1" lang="ja-JP" altLang="en-US" sz="3200" b="1" dirty="0" smtClean="0"/>
              <a:t>増やした体力でボスに挑む！！</a:t>
            </a:r>
            <a:endParaRPr kumimoji="1" lang="ja-JP" altLang="en-US" sz="3200" b="1"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1781" y="2960055"/>
            <a:ext cx="2945450" cy="2356365"/>
          </a:xfrm>
          <a:prstGeom prst="rect">
            <a:avLst/>
          </a:prstGeom>
        </p:spPr>
      </p:pic>
    </p:spTree>
    <p:extLst>
      <p:ext uri="{BB962C8B-B14F-4D97-AF65-F5344CB8AC3E}">
        <p14:creationId xmlns:p14="http://schemas.microsoft.com/office/powerpoint/2010/main" val="2903651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pic>
        <p:nvPicPr>
          <p:cNvPr id="7" name="math fps_60 dt_0.017 2022-12-19 11-16-57 - Trim">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206106" cy="6858000"/>
          </a:xfrm>
        </p:spPr>
      </p:pic>
    </p:spTree>
    <p:extLst>
      <p:ext uri="{BB962C8B-B14F-4D97-AF65-F5344CB8AC3E}">
        <p14:creationId xmlns:p14="http://schemas.microsoft.com/office/powerpoint/2010/main" val="382685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0" mute="1">
                <p:cTn id="7" fill="hold" display="0">
                  <p:stCondLst>
                    <p:cond delay="indefinite"/>
                  </p:stCondLst>
                </p:cTn>
                <p:tgtEl>
                  <p:spTgt spid="7"/>
                </p:tgtEl>
              </p:cMediaNode>
            </p:video>
          </p:childTnLst>
        </p:cTn>
      </p:par>
    </p:tnLst>
  </p:timing>
</p:sld>
</file>

<file path=ppt/theme/theme1.xml><?xml version="1.0" encoding="utf-8"?>
<a:theme xmlns:a="http://schemas.openxmlformats.org/drawingml/2006/main" name="Badge">
  <a:themeElements>
    <a:clrScheme name="黄緑">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A1A3E1F0-B5EF-49C5-810A-B1B32AEDDC80}"/>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バッジ</Template>
  <TotalTime>823</TotalTime>
  <Words>225</Words>
  <Application>Microsoft Office PowerPoint</Application>
  <PresentationFormat>ワイド画面</PresentationFormat>
  <Paragraphs>50</Paragraphs>
  <Slides>7</Slides>
  <Notes>6</Notes>
  <HiddenSlides>0</HiddenSlides>
  <MMClips>1</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7</vt:i4>
      </vt:variant>
    </vt:vector>
  </HeadingPairs>
  <TitlesOfParts>
    <vt:vector size="14" baseType="lpstr">
      <vt:lpstr>メイリオ</vt:lpstr>
      <vt:lpstr>游ゴシック</vt:lpstr>
      <vt:lpstr>Arial</vt:lpstr>
      <vt:lpstr>Gill Sans MT</vt:lpstr>
      <vt:lpstr>Impact</vt:lpstr>
      <vt:lpstr>Wingdings</vt:lpstr>
      <vt:lpstr>Badge</vt:lpstr>
      <vt:lpstr>神経衰弱で村を救う</vt:lpstr>
      <vt:lpstr>目次</vt:lpstr>
      <vt:lpstr>操作方法</vt:lpstr>
      <vt:lpstr>神経衰弱(バトルシーン)</vt:lpstr>
      <vt:lpstr>ストーリー的な</vt:lpstr>
      <vt:lpstr> 目標</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神経衰弱で世界を救う</dc:title>
  <dc:creator>fushimi</dc:creator>
  <cp:lastModifiedBy>fushimi</cp:lastModifiedBy>
  <cp:revision>42</cp:revision>
  <dcterms:created xsi:type="dcterms:W3CDTF">2022-10-31T00:56:08Z</dcterms:created>
  <dcterms:modified xsi:type="dcterms:W3CDTF">2023-01-17T05:25:02Z</dcterms:modified>
</cp:coreProperties>
</file>